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508234" y="3580415"/>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08234" y="3580415"/>
                <a:ext cx="1179425" cy="299249"/>
              </a:xfrm>
              <a:prstGeom prst="rect">
                <a:avLst/>
              </a:prstGeom>
              <a:blipFill rotWithShape="0">
                <a:blip r:embed="rId3"/>
                <a:stretch>
                  <a:fillRect l="-3627" r="-103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2467</TotalTime>
  <Words>5349</Words>
  <Application>Microsoft Macintosh PowerPoint</Application>
  <PresentationFormat>Widescreen</PresentationFormat>
  <Paragraphs>671</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121</cp:revision>
  <dcterms:created xsi:type="dcterms:W3CDTF">2016-04-26T11:03:39Z</dcterms:created>
  <dcterms:modified xsi:type="dcterms:W3CDTF">2016-05-06T11:29:42Z</dcterms:modified>
</cp:coreProperties>
</file>